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5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88" y="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Группа 35"/>
          <p:cNvGrpSpPr/>
          <p:nvPr/>
        </p:nvGrpSpPr>
        <p:grpSpPr>
          <a:xfrm rot="21297159">
            <a:off x="1014006" y="6118948"/>
            <a:ext cx="6748903" cy="90421"/>
            <a:chOff x="3045519" y="5608953"/>
            <a:chExt cx="804901" cy="90421"/>
          </a:xfrm>
        </p:grpSpPr>
        <p:cxnSp>
          <p:nvCxnSpPr>
            <p:cNvPr id="38" name="Прямая соединительная линия 37"/>
            <p:cNvCxnSpPr/>
            <p:nvPr/>
          </p:nvCxnSpPr>
          <p:spPr>
            <a:xfrm>
              <a:off x="3045519" y="5699374"/>
              <a:ext cx="792088" cy="0"/>
            </a:xfrm>
            <a:prstGeom prst="line">
              <a:avLst/>
            </a:prstGeom>
            <a:ln w="114300">
              <a:gradFill>
                <a:gsLst>
                  <a:gs pos="0">
                    <a:srgbClr val="CCCCFF"/>
                  </a:gs>
                  <a:gs pos="17999">
                    <a:srgbClr val="99CCFF"/>
                  </a:gs>
                  <a:gs pos="36000">
                    <a:srgbClr val="9966FF"/>
                  </a:gs>
                  <a:gs pos="61000">
                    <a:srgbClr val="CC99FF"/>
                  </a:gs>
                  <a:gs pos="82001">
                    <a:srgbClr val="99CCFF"/>
                  </a:gs>
                  <a:gs pos="100000">
                    <a:srgbClr val="CCCCFF"/>
                  </a:gs>
                </a:gsLst>
                <a:lin ang="5400000" scaled="0"/>
              </a:gradFill>
            </a:ln>
            <a:scene3d>
              <a:camera prst="orthographicFront"/>
              <a:lightRig rig="threePt" dir="t"/>
            </a:scene3d>
            <a:sp3d>
              <a:bevelT w="101600" h="889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>
              <a:off x="3058332" y="5608953"/>
              <a:ext cx="792088" cy="0"/>
            </a:xfrm>
            <a:prstGeom prst="line">
              <a:avLst/>
            </a:prstGeom>
            <a:ln w="114300">
              <a:gradFill>
                <a:gsLst>
                  <a:gs pos="0">
                    <a:srgbClr val="CCCCFF"/>
                  </a:gs>
                  <a:gs pos="17999">
                    <a:srgbClr val="99CCFF"/>
                  </a:gs>
                  <a:gs pos="36000">
                    <a:srgbClr val="9966FF"/>
                  </a:gs>
                  <a:gs pos="61000">
                    <a:srgbClr val="CC99FF"/>
                  </a:gs>
                  <a:gs pos="82001">
                    <a:srgbClr val="99CCFF"/>
                  </a:gs>
                  <a:gs pos="100000">
                    <a:srgbClr val="CCCCFF"/>
                  </a:gs>
                </a:gsLst>
                <a:lin ang="5400000" scaled="0"/>
              </a:gradFill>
            </a:ln>
            <a:scene3d>
              <a:camera prst="orthographicFront"/>
              <a:lightRig rig="threePt" dir="t"/>
            </a:scene3d>
            <a:sp3d>
              <a:bevelT w="101600" h="889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Группа 84"/>
          <p:cNvGrpSpPr/>
          <p:nvPr/>
        </p:nvGrpSpPr>
        <p:grpSpPr>
          <a:xfrm>
            <a:off x="2264534" y="1068519"/>
            <a:ext cx="856160" cy="124303"/>
            <a:chOff x="2994260" y="5608953"/>
            <a:chExt cx="856160" cy="124303"/>
          </a:xfrm>
        </p:grpSpPr>
        <p:cxnSp>
          <p:nvCxnSpPr>
            <p:cNvPr id="86" name="Прямая соединительная линия 85"/>
            <p:cNvCxnSpPr/>
            <p:nvPr/>
          </p:nvCxnSpPr>
          <p:spPr>
            <a:xfrm>
              <a:off x="3058332" y="5608953"/>
              <a:ext cx="792088" cy="0"/>
            </a:xfrm>
            <a:prstGeom prst="line">
              <a:avLst/>
            </a:prstGeom>
            <a:ln w="114300">
              <a:gradFill>
                <a:gsLst>
                  <a:gs pos="0">
                    <a:srgbClr val="CCCCFF"/>
                  </a:gs>
                  <a:gs pos="17999">
                    <a:srgbClr val="99CCFF"/>
                  </a:gs>
                  <a:gs pos="36000">
                    <a:srgbClr val="9966FF"/>
                  </a:gs>
                  <a:gs pos="61000">
                    <a:srgbClr val="CC99FF"/>
                  </a:gs>
                  <a:gs pos="82001">
                    <a:srgbClr val="99CCFF"/>
                  </a:gs>
                  <a:gs pos="100000">
                    <a:srgbClr val="CCCCFF"/>
                  </a:gs>
                </a:gsLst>
                <a:lin ang="5400000" scaled="0"/>
              </a:gradFill>
            </a:ln>
            <a:scene3d>
              <a:camera prst="orthographicFront"/>
              <a:lightRig rig="threePt" dir="t"/>
            </a:scene3d>
            <a:sp3d>
              <a:bevelT w="101600" h="889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единительная линия 86"/>
            <p:cNvCxnSpPr/>
            <p:nvPr/>
          </p:nvCxnSpPr>
          <p:spPr>
            <a:xfrm>
              <a:off x="2994260" y="5733256"/>
              <a:ext cx="792088" cy="0"/>
            </a:xfrm>
            <a:prstGeom prst="line">
              <a:avLst/>
            </a:prstGeom>
            <a:ln w="114300">
              <a:gradFill>
                <a:gsLst>
                  <a:gs pos="0">
                    <a:srgbClr val="CCCCFF"/>
                  </a:gs>
                  <a:gs pos="17999">
                    <a:srgbClr val="99CCFF"/>
                  </a:gs>
                  <a:gs pos="36000">
                    <a:srgbClr val="9966FF"/>
                  </a:gs>
                  <a:gs pos="61000">
                    <a:srgbClr val="CC99FF"/>
                  </a:gs>
                  <a:gs pos="82001">
                    <a:srgbClr val="99CCFF"/>
                  </a:gs>
                  <a:gs pos="100000">
                    <a:srgbClr val="CCCCFF"/>
                  </a:gs>
                </a:gsLst>
                <a:lin ang="5400000" scaled="0"/>
              </a:gradFill>
            </a:ln>
            <a:scene3d>
              <a:camera prst="orthographicFront"/>
              <a:lightRig rig="threePt" dir="t"/>
            </a:scene3d>
            <a:sp3d>
              <a:bevelT w="101600" h="889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Группа 81"/>
          <p:cNvGrpSpPr/>
          <p:nvPr/>
        </p:nvGrpSpPr>
        <p:grpSpPr>
          <a:xfrm>
            <a:off x="1579834" y="908720"/>
            <a:ext cx="856160" cy="124303"/>
            <a:chOff x="2994260" y="5608953"/>
            <a:chExt cx="856160" cy="124303"/>
          </a:xfrm>
        </p:grpSpPr>
        <p:cxnSp>
          <p:nvCxnSpPr>
            <p:cNvPr id="83" name="Прямая соединительная линия 82"/>
            <p:cNvCxnSpPr/>
            <p:nvPr/>
          </p:nvCxnSpPr>
          <p:spPr>
            <a:xfrm>
              <a:off x="3058332" y="5608953"/>
              <a:ext cx="792088" cy="0"/>
            </a:xfrm>
            <a:prstGeom prst="line">
              <a:avLst/>
            </a:prstGeom>
            <a:ln w="114300">
              <a:gradFill>
                <a:gsLst>
                  <a:gs pos="0">
                    <a:srgbClr val="CCCCFF"/>
                  </a:gs>
                  <a:gs pos="17999">
                    <a:srgbClr val="99CCFF"/>
                  </a:gs>
                  <a:gs pos="36000">
                    <a:srgbClr val="9966FF"/>
                  </a:gs>
                  <a:gs pos="61000">
                    <a:srgbClr val="CC99FF"/>
                  </a:gs>
                  <a:gs pos="82001">
                    <a:srgbClr val="99CCFF"/>
                  </a:gs>
                  <a:gs pos="100000">
                    <a:srgbClr val="CCCCFF"/>
                  </a:gs>
                </a:gsLst>
                <a:lin ang="5400000" scaled="0"/>
              </a:gradFill>
            </a:ln>
            <a:scene3d>
              <a:camera prst="orthographicFront"/>
              <a:lightRig rig="threePt" dir="t"/>
            </a:scene3d>
            <a:sp3d>
              <a:bevelT w="101600" h="889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Прямая соединительная линия 83"/>
            <p:cNvCxnSpPr/>
            <p:nvPr/>
          </p:nvCxnSpPr>
          <p:spPr>
            <a:xfrm>
              <a:off x="2994260" y="5733256"/>
              <a:ext cx="792088" cy="0"/>
            </a:xfrm>
            <a:prstGeom prst="line">
              <a:avLst/>
            </a:prstGeom>
            <a:ln w="114300">
              <a:gradFill>
                <a:gsLst>
                  <a:gs pos="0">
                    <a:srgbClr val="CCCCFF"/>
                  </a:gs>
                  <a:gs pos="17999">
                    <a:srgbClr val="99CCFF"/>
                  </a:gs>
                  <a:gs pos="36000">
                    <a:srgbClr val="9966FF"/>
                  </a:gs>
                  <a:gs pos="61000">
                    <a:srgbClr val="CC99FF"/>
                  </a:gs>
                  <a:gs pos="82001">
                    <a:srgbClr val="99CCFF"/>
                  </a:gs>
                  <a:gs pos="100000">
                    <a:srgbClr val="CCCCFF"/>
                  </a:gs>
                </a:gsLst>
                <a:lin ang="5400000" scaled="0"/>
              </a:gradFill>
            </a:ln>
            <a:scene3d>
              <a:camera prst="orthographicFront"/>
              <a:lightRig rig="threePt" dir="t"/>
            </a:scene3d>
            <a:sp3d>
              <a:bevelT w="101600" h="889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Группа 72"/>
          <p:cNvGrpSpPr/>
          <p:nvPr/>
        </p:nvGrpSpPr>
        <p:grpSpPr>
          <a:xfrm>
            <a:off x="929632" y="784417"/>
            <a:ext cx="856160" cy="124303"/>
            <a:chOff x="2994260" y="5608953"/>
            <a:chExt cx="856160" cy="124303"/>
          </a:xfrm>
        </p:grpSpPr>
        <p:cxnSp>
          <p:nvCxnSpPr>
            <p:cNvPr id="74" name="Прямая соединительная линия 73"/>
            <p:cNvCxnSpPr/>
            <p:nvPr/>
          </p:nvCxnSpPr>
          <p:spPr>
            <a:xfrm>
              <a:off x="3058332" y="5608953"/>
              <a:ext cx="792088" cy="0"/>
            </a:xfrm>
            <a:prstGeom prst="line">
              <a:avLst/>
            </a:prstGeom>
            <a:ln w="114300">
              <a:gradFill>
                <a:gsLst>
                  <a:gs pos="0">
                    <a:srgbClr val="CCCCFF"/>
                  </a:gs>
                  <a:gs pos="17999">
                    <a:srgbClr val="99CCFF"/>
                  </a:gs>
                  <a:gs pos="36000">
                    <a:srgbClr val="9966FF"/>
                  </a:gs>
                  <a:gs pos="61000">
                    <a:srgbClr val="CC99FF"/>
                  </a:gs>
                  <a:gs pos="82001">
                    <a:srgbClr val="99CCFF"/>
                  </a:gs>
                  <a:gs pos="100000">
                    <a:srgbClr val="CCCCFF"/>
                  </a:gs>
                </a:gsLst>
                <a:lin ang="5400000" scaled="0"/>
              </a:gradFill>
            </a:ln>
            <a:scene3d>
              <a:camera prst="orthographicFront"/>
              <a:lightRig rig="threePt" dir="t"/>
            </a:scene3d>
            <a:sp3d>
              <a:bevelT w="101600" h="889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Прямая соединительная линия 74"/>
            <p:cNvCxnSpPr/>
            <p:nvPr/>
          </p:nvCxnSpPr>
          <p:spPr>
            <a:xfrm>
              <a:off x="2994260" y="5733256"/>
              <a:ext cx="792088" cy="0"/>
            </a:xfrm>
            <a:prstGeom prst="line">
              <a:avLst/>
            </a:prstGeom>
            <a:ln w="114300">
              <a:gradFill>
                <a:gsLst>
                  <a:gs pos="0">
                    <a:srgbClr val="CCCCFF"/>
                  </a:gs>
                  <a:gs pos="17999">
                    <a:srgbClr val="99CCFF"/>
                  </a:gs>
                  <a:gs pos="36000">
                    <a:srgbClr val="9966FF"/>
                  </a:gs>
                  <a:gs pos="61000">
                    <a:srgbClr val="CC99FF"/>
                  </a:gs>
                  <a:gs pos="82001">
                    <a:srgbClr val="99CCFF"/>
                  </a:gs>
                  <a:gs pos="100000">
                    <a:srgbClr val="CCCCFF"/>
                  </a:gs>
                </a:gsLst>
                <a:lin ang="5400000" scaled="0"/>
              </a:gradFill>
            </a:ln>
            <a:scene3d>
              <a:camera prst="orthographicFront"/>
              <a:lightRig rig="threePt" dir="t"/>
            </a:scene3d>
            <a:sp3d>
              <a:bevelT w="101600" h="889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Группа 87"/>
          <p:cNvGrpSpPr/>
          <p:nvPr/>
        </p:nvGrpSpPr>
        <p:grpSpPr>
          <a:xfrm rot="5400000">
            <a:off x="-242238" y="177535"/>
            <a:ext cx="357040" cy="873848"/>
            <a:chOff x="6974456" y="2661944"/>
            <a:chExt cx="357040" cy="873848"/>
          </a:xfrm>
        </p:grpSpPr>
        <p:sp>
          <p:nvSpPr>
            <p:cNvPr id="89" name="Блок-схема: магнитный диск 88"/>
            <p:cNvSpPr/>
            <p:nvPr/>
          </p:nvSpPr>
          <p:spPr>
            <a:xfrm>
              <a:off x="6974456" y="2995732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Блок-схема: магнитный диск 89"/>
            <p:cNvSpPr/>
            <p:nvPr/>
          </p:nvSpPr>
          <p:spPr>
            <a:xfrm>
              <a:off x="6974456" y="2661944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467544" y="1224862"/>
            <a:ext cx="357040" cy="1500336"/>
            <a:chOff x="4693775" y="3368944"/>
            <a:chExt cx="357040" cy="1500336"/>
          </a:xfrm>
        </p:grpSpPr>
        <p:sp>
          <p:nvSpPr>
            <p:cNvPr id="69" name="Блок-схема: магнитный диск 68"/>
            <p:cNvSpPr/>
            <p:nvPr/>
          </p:nvSpPr>
          <p:spPr>
            <a:xfrm>
              <a:off x="4693775" y="3702732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Блок-схема: магнитный диск 69"/>
            <p:cNvSpPr/>
            <p:nvPr/>
          </p:nvSpPr>
          <p:spPr>
            <a:xfrm>
              <a:off x="4693775" y="3368944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Блок-схема: магнитный диск 70"/>
            <p:cNvSpPr/>
            <p:nvPr/>
          </p:nvSpPr>
          <p:spPr>
            <a:xfrm>
              <a:off x="4693775" y="4059190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Блок-схема: магнитный диск 71"/>
            <p:cNvSpPr/>
            <p:nvPr/>
          </p:nvSpPr>
          <p:spPr>
            <a:xfrm>
              <a:off x="4693775" y="4329220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467544" y="2558854"/>
            <a:ext cx="357040" cy="1500336"/>
            <a:chOff x="4693775" y="3368944"/>
            <a:chExt cx="357040" cy="1500336"/>
          </a:xfrm>
        </p:grpSpPr>
        <p:sp>
          <p:nvSpPr>
            <p:cNvPr id="64" name="Блок-схема: магнитный диск 63"/>
            <p:cNvSpPr/>
            <p:nvPr/>
          </p:nvSpPr>
          <p:spPr>
            <a:xfrm>
              <a:off x="4693775" y="3702732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5" name="Блок-схема: магнитный диск 64"/>
            <p:cNvSpPr/>
            <p:nvPr/>
          </p:nvSpPr>
          <p:spPr>
            <a:xfrm>
              <a:off x="4693775" y="3368944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Блок-схема: магнитный диск 65"/>
            <p:cNvSpPr/>
            <p:nvPr/>
          </p:nvSpPr>
          <p:spPr>
            <a:xfrm>
              <a:off x="4693775" y="4059190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Блок-схема: магнитный диск 66"/>
            <p:cNvSpPr/>
            <p:nvPr/>
          </p:nvSpPr>
          <p:spPr>
            <a:xfrm>
              <a:off x="4693775" y="4329220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8" name="Группа 57"/>
          <p:cNvGrpSpPr/>
          <p:nvPr/>
        </p:nvGrpSpPr>
        <p:grpSpPr>
          <a:xfrm>
            <a:off x="467544" y="3891995"/>
            <a:ext cx="357040" cy="1500336"/>
            <a:chOff x="4693775" y="3368944"/>
            <a:chExt cx="357040" cy="1500336"/>
          </a:xfrm>
        </p:grpSpPr>
        <p:sp>
          <p:nvSpPr>
            <p:cNvPr id="59" name="Блок-схема: магнитный диск 58"/>
            <p:cNvSpPr/>
            <p:nvPr/>
          </p:nvSpPr>
          <p:spPr>
            <a:xfrm>
              <a:off x="4693775" y="3702732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Блок-схема: магнитный диск 59"/>
            <p:cNvSpPr/>
            <p:nvPr/>
          </p:nvSpPr>
          <p:spPr>
            <a:xfrm>
              <a:off x="4693775" y="3368944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Блок-схема: магнитный диск 60"/>
            <p:cNvSpPr/>
            <p:nvPr/>
          </p:nvSpPr>
          <p:spPr>
            <a:xfrm>
              <a:off x="4693775" y="4059190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Блок-схема: магнитный диск 61"/>
            <p:cNvSpPr/>
            <p:nvPr/>
          </p:nvSpPr>
          <p:spPr>
            <a:xfrm>
              <a:off x="4693775" y="4329220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7" name="Группа 56"/>
          <p:cNvGrpSpPr/>
          <p:nvPr/>
        </p:nvGrpSpPr>
        <p:grpSpPr>
          <a:xfrm>
            <a:off x="467544" y="6546185"/>
            <a:ext cx="357040" cy="873848"/>
            <a:chOff x="6974456" y="2661944"/>
            <a:chExt cx="357040" cy="873848"/>
          </a:xfrm>
        </p:grpSpPr>
        <p:sp>
          <p:nvSpPr>
            <p:cNvPr id="53" name="Блок-схема: магнитный диск 52"/>
            <p:cNvSpPr/>
            <p:nvPr/>
          </p:nvSpPr>
          <p:spPr>
            <a:xfrm>
              <a:off x="6974456" y="2995732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Блок-схема: магнитный диск 53"/>
            <p:cNvSpPr/>
            <p:nvPr/>
          </p:nvSpPr>
          <p:spPr>
            <a:xfrm>
              <a:off x="6974456" y="2661944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2776736" y="5291008"/>
            <a:ext cx="856160" cy="124303"/>
            <a:chOff x="2994260" y="5608953"/>
            <a:chExt cx="856160" cy="124303"/>
          </a:xfrm>
        </p:grpSpPr>
        <p:cxnSp>
          <p:nvCxnSpPr>
            <p:cNvPr id="45" name="Прямая соединительная линия 44"/>
            <p:cNvCxnSpPr/>
            <p:nvPr/>
          </p:nvCxnSpPr>
          <p:spPr>
            <a:xfrm>
              <a:off x="3058332" y="5608953"/>
              <a:ext cx="792088" cy="0"/>
            </a:xfrm>
            <a:prstGeom prst="line">
              <a:avLst/>
            </a:prstGeom>
            <a:ln w="114300">
              <a:gradFill>
                <a:gsLst>
                  <a:gs pos="0">
                    <a:srgbClr val="CCCCFF"/>
                  </a:gs>
                  <a:gs pos="17999">
                    <a:srgbClr val="99CCFF"/>
                  </a:gs>
                  <a:gs pos="36000">
                    <a:srgbClr val="9966FF"/>
                  </a:gs>
                  <a:gs pos="61000">
                    <a:srgbClr val="CC99FF"/>
                  </a:gs>
                  <a:gs pos="82001">
                    <a:srgbClr val="99CCFF"/>
                  </a:gs>
                  <a:gs pos="100000">
                    <a:srgbClr val="CCCCFF"/>
                  </a:gs>
                </a:gsLst>
                <a:lin ang="5400000" scaled="0"/>
              </a:gradFill>
            </a:ln>
            <a:scene3d>
              <a:camera prst="orthographicFront"/>
              <a:lightRig rig="threePt" dir="t"/>
            </a:scene3d>
            <a:sp3d>
              <a:bevelT w="101600" h="889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>
              <a:off x="2994260" y="5733256"/>
              <a:ext cx="792088" cy="0"/>
            </a:xfrm>
            <a:prstGeom prst="line">
              <a:avLst/>
            </a:prstGeom>
            <a:ln w="114300">
              <a:gradFill>
                <a:gsLst>
                  <a:gs pos="0">
                    <a:srgbClr val="CCCCFF"/>
                  </a:gs>
                  <a:gs pos="17999">
                    <a:srgbClr val="99CCFF"/>
                  </a:gs>
                  <a:gs pos="36000">
                    <a:srgbClr val="9966FF"/>
                  </a:gs>
                  <a:gs pos="61000">
                    <a:srgbClr val="CC99FF"/>
                  </a:gs>
                  <a:gs pos="82001">
                    <a:srgbClr val="99CCFF"/>
                  </a:gs>
                  <a:gs pos="100000">
                    <a:srgbClr val="CCCCFF"/>
                  </a:gs>
                </a:gsLst>
                <a:lin ang="5400000" scaled="0"/>
              </a:gradFill>
            </a:ln>
            <a:scene3d>
              <a:camera prst="orthographicFront"/>
              <a:lightRig rig="threePt" dir="t"/>
            </a:scene3d>
            <a:sp3d>
              <a:bevelT w="101600" h="889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Группа 38"/>
          <p:cNvGrpSpPr/>
          <p:nvPr/>
        </p:nvGrpSpPr>
        <p:grpSpPr>
          <a:xfrm rot="16200000">
            <a:off x="1881452" y="4562336"/>
            <a:ext cx="357040" cy="1500336"/>
            <a:chOff x="4693775" y="3368944"/>
            <a:chExt cx="357040" cy="1500336"/>
          </a:xfrm>
        </p:grpSpPr>
        <p:sp>
          <p:nvSpPr>
            <p:cNvPr id="40" name="Блок-схема: магнитный диск 39"/>
            <p:cNvSpPr/>
            <p:nvPr/>
          </p:nvSpPr>
          <p:spPr>
            <a:xfrm>
              <a:off x="4693775" y="3702732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Блок-схема: магнитный диск 40"/>
            <p:cNvSpPr/>
            <p:nvPr/>
          </p:nvSpPr>
          <p:spPr>
            <a:xfrm>
              <a:off x="4693775" y="3368944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Блок-схема: магнитный диск 41"/>
            <p:cNvSpPr/>
            <p:nvPr/>
          </p:nvSpPr>
          <p:spPr>
            <a:xfrm>
              <a:off x="4693775" y="4059190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Блок-схема: магнитный диск 42"/>
            <p:cNvSpPr/>
            <p:nvPr/>
          </p:nvSpPr>
          <p:spPr>
            <a:xfrm>
              <a:off x="4693775" y="4329220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3275856" y="3368944"/>
            <a:ext cx="357040" cy="1500336"/>
            <a:chOff x="4693775" y="3368944"/>
            <a:chExt cx="357040" cy="1500336"/>
          </a:xfrm>
        </p:grpSpPr>
        <p:sp>
          <p:nvSpPr>
            <p:cNvPr id="27" name="Блок-схема: магнитный диск 26"/>
            <p:cNvSpPr/>
            <p:nvPr/>
          </p:nvSpPr>
          <p:spPr>
            <a:xfrm>
              <a:off x="4693775" y="3702732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Блок-схема: магнитный диск 27"/>
            <p:cNvSpPr/>
            <p:nvPr/>
          </p:nvSpPr>
          <p:spPr>
            <a:xfrm>
              <a:off x="4693775" y="3368944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Блок-схема: магнитный диск 28"/>
            <p:cNvSpPr/>
            <p:nvPr/>
          </p:nvSpPr>
          <p:spPr>
            <a:xfrm>
              <a:off x="4693775" y="4059190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Блок-схема: магнитный диск 29"/>
            <p:cNvSpPr/>
            <p:nvPr/>
          </p:nvSpPr>
          <p:spPr>
            <a:xfrm>
              <a:off x="4693775" y="4329220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4693775" y="3368944"/>
            <a:ext cx="357040" cy="1500336"/>
            <a:chOff x="4693775" y="3368944"/>
            <a:chExt cx="357040" cy="1500336"/>
          </a:xfrm>
        </p:grpSpPr>
        <p:sp>
          <p:nvSpPr>
            <p:cNvPr id="17" name="Блок-схема: магнитный диск 16"/>
            <p:cNvSpPr/>
            <p:nvPr/>
          </p:nvSpPr>
          <p:spPr>
            <a:xfrm>
              <a:off x="4693775" y="3702732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Блок-схема: магнитный диск 15"/>
            <p:cNvSpPr/>
            <p:nvPr/>
          </p:nvSpPr>
          <p:spPr>
            <a:xfrm>
              <a:off x="4693775" y="3368944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Блок-схема: магнитный диск 17"/>
            <p:cNvSpPr/>
            <p:nvPr/>
          </p:nvSpPr>
          <p:spPr>
            <a:xfrm>
              <a:off x="4693775" y="4059190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Блок-схема: магнитный диск 18"/>
            <p:cNvSpPr/>
            <p:nvPr/>
          </p:nvSpPr>
          <p:spPr>
            <a:xfrm>
              <a:off x="4693775" y="4329220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4031418" y="3368944"/>
            <a:ext cx="357040" cy="1500336"/>
            <a:chOff x="4693775" y="3368944"/>
            <a:chExt cx="357040" cy="1500336"/>
          </a:xfrm>
        </p:grpSpPr>
        <p:sp>
          <p:nvSpPr>
            <p:cNvPr id="22" name="Блок-схема: магнитный диск 21"/>
            <p:cNvSpPr/>
            <p:nvPr/>
          </p:nvSpPr>
          <p:spPr>
            <a:xfrm>
              <a:off x="4693775" y="3702732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Блок-схема: магнитный диск 22"/>
            <p:cNvSpPr/>
            <p:nvPr/>
          </p:nvSpPr>
          <p:spPr>
            <a:xfrm>
              <a:off x="4693775" y="3368944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Блок-схема: магнитный диск 23"/>
            <p:cNvSpPr/>
            <p:nvPr/>
          </p:nvSpPr>
          <p:spPr>
            <a:xfrm>
              <a:off x="4693775" y="4059190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Блок-схема: магнитный диск 24"/>
            <p:cNvSpPr/>
            <p:nvPr/>
          </p:nvSpPr>
          <p:spPr>
            <a:xfrm>
              <a:off x="4693775" y="4329220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4682032" y="5268028"/>
            <a:ext cx="856160" cy="124303"/>
            <a:chOff x="2994260" y="5608953"/>
            <a:chExt cx="856160" cy="124303"/>
          </a:xfrm>
        </p:grpSpPr>
        <p:cxnSp>
          <p:nvCxnSpPr>
            <p:cNvPr id="32" name="Прямая соединительная линия 31"/>
            <p:cNvCxnSpPr/>
            <p:nvPr/>
          </p:nvCxnSpPr>
          <p:spPr>
            <a:xfrm>
              <a:off x="3058332" y="5608953"/>
              <a:ext cx="792088" cy="0"/>
            </a:xfrm>
            <a:prstGeom prst="line">
              <a:avLst/>
            </a:prstGeom>
            <a:ln w="114300">
              <a:gradFill>
                <a:gsLst>
                  <a:gs pos="0">
                    <a:srgbClr val="CCCCFF"/>
                  </a:gs>
                  <a:gs pos="17999">
                    <a:srgbClr val="99CCFF"/>
                  </a:gs>
                  <a:gs pos="36000">
                    <a:srgbClr val="9966FF"/>
                  </a:gs>
                  <a:gs pos="61000">
                    <a:srgbClr val="CC99FF"/>
                  </a:gs>
                  <a:gs pos="82001">
                    <a:srgbClr val="99CCFF"/>
                  </a:gs>
                  <a:gs pos="100000">
                    <a:srgbClr val="CCCCFF"/>
                  </a:gs>
                </a:gsLst>
                <a:lin ang="5400000" scaled="0"/>
              </a:gradFill>
            </a:ln>
            <a:scene3d>
              <a:camera prst="orthographicFront"/>
              <a:lightRig rig="threePt" dir="t"/>
            </a:scene3d>
            <a:sp3d>
              <a:bevelT w="101600" h="889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2994260" y="5733256"/>
              <a:ext cx="792088" cy="0"/>
            </a:xfrm>
            <a:prstGeom prst="line">
              <a:avLst/>
            </a:prstGeom>
            <a:ln w="114300">
              <a:gradFill>
                <a:gsLst>
                  <a:gs pos="0">
                    <a:srgbClr val="CCCCFF"/>
                  </a:gs>
                  <a:gs pos="17999">
                    <a:srgbClr val="99CCFF"/>
                  </a:gs>
                  <a:gs pos="36000">
                    <a:srgbClr val="9966FF"/>
                  </a:gs>
                  <a:gs pos="61000">
                    <a:srgbClr val="CC99FF"/>
                  </a:gs>
                  <a:gs pos="82001">
                    <a:srgbClr val="99CCFF"/>
                  </a:gs>
                  <a:gs pos="100000">
                    <a:srgbClr val="CCCCFF"/>
                  </a:gs>
                </a:gsLst>
                <a:lin ang="5400000" scaled="0"/>
              </a:gradFill>
            </a:ln>
            <a:scene3d>
              <a:camera prst="orthographicFront"/>
              <a:lightRig rig="threePt" dir="t"/>
            </a:scene3d>
            <a:sp3d>
              <a:bevelT w="101600" h="889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Группа 46"/>
          <p:cNvGrpSpPr/>
          <p:nvPr/>
        </p:nvGrpSpPr>
        <p:grpSpPr>
          <a:xfrm rot="16200000">
            <a:off x="6045768" y="4562336"/>
            <a:ext cx="357040" cy="1500336"/>
            <a:chOff x="4693775" y="3368944"/>
            <a:chExt cx="357040" cy="1500336"/>
          </a:xfrm>
        </p:grpSpPr>
        <p:sp>
          <p:nvSpPr>
            <p:cNvPr id="48" name="Блок-схема: магнитный диск 47"/>
            <p:cNvSpPr/>
            <p:nvPr/>
          </p:nvSpPr>
          <p:spPr>
            <a:xfrm>
              <a:off x="4693775" y="3702732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Блок-схема: магнитный диск 48"/>
            <p:cNvSpPr/>
            <p:nvPr/>
          </p:nvSpPr>
          <p:spPr>
            <a:xfrm>
              <a:off x="4693775" y="3368944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Блок-схема: магнитный диск 49"/>
            <p:cNvSpPr/>
            <p:nvPr/>
          </p:nvSpPr>
          <p:spPr>
            <a:xfrm>
              <a:off x="4693775" y="4059190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Блок-схема: магнитный диск 50"/>
            <p:cNvSpPr/>
            <p:nvPr/>
          </p:nvSpPr>
          <p:spPr>
            <a:xfrm>
              <a:off x="4693775" y="4329220"/>
              <a:ext cx="357040" cy="540060"/>
            </a:xfrm>
            <a:prstGeom prst="flowChartMagneticDisk">
              <a:avLst/>
            </a:prstGeom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  <a:gs pos="50000">
                  <a:schemeClr val="accent1">
                    <a:tint val="23500"/>
                    <a:satMod val="160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 prstMaterial="translucentPowder">
              <a:bevelT w="152400" h="114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3" name="Овал 92"/>
          <p:cNvSpPr/>
          <p:nvPr/>
        </p:nvSpPr>
        <p:spPr>
          <a:xfrm>
            <a:off x="4737280" y="1928596"/>
            <a:ext cx="270030" cy="270030"/>
          </a:xfrm>
          <a:prstGeom prst="ellipse">
            <a:avLst/>
          </a:prstGeom>
          <a:gradFill flip="none" rotWithShape="1">
            <a:gsLst>
              <a:gs pos="72000">
                <a:srgbClr val="FF0000"/>
              </a:gs>
              <a:gs pos="0">
                <a:srgbClr val="99CCFF">
                  <a:lumMod val="10000"/>
                  <a:lumOff val="90000"/>
                </a:srgbClr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52400" h="114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Овал 91"/>
          <p:cNvSpPr/>
          <p:nvPr/>
        </p:nvSpPr>
        <p:spPr>
          <a:xfrm>
            <a:off x="4074923" y="1963695"/>
            <a:ext cx="270030" cy="270030"/>
          </a:xfrm>
          <a:prstGeom prst="ellipse">
            <a:avLst/>
          </a:prstGeom>
          <a:gradFill flip="none" rotWithShape="1">
            <a:gsLst>
              <a:gs pos="72000">
                <a:srgbClr val="00B050"/>
              </a:gs>
              <a:gs pos="0">
                <a:srgbClr val="99CCFF">
                  <a:lumMod val="10000"/>
                  <a:lumOff val="90000"/>
                </a:srgbClr>
              </a:gs>
              <a:gs pos="100000">
                <a:srgbClr val="00B05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52400" h="114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Овал 90"/>
          <p:cNvSpPr/>
          <p:nvPr/>
        </p:nvSpPr>
        <p:spPr>
          <a:xfrm>
            <a:off x="3362866" y="1869856"/>
            <a:ext cx="270030" cy="270030"/>
          </a:xfrm>
          <a:prstGeom prst="ellipse">
            <a:avLst/>
          </a:prstGeom>
          <a:gradFill flip="none" rotWithShape="1">
            <a:gsLst>
              <a:gs pos="72000">
                <a:srgbClr val="FFFF00"/>
              </a:gs>
              <a:gs pos="0">
                <a:srgbClr val="99CCFF">
                  <a:lumMod val="10000"/>
                  <a:lumOff val="90000"/>
                </a:srgbClr>
              </a:gs>
              <a:gs pos="100000">
                <a:srgbClr val="FFFF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52400" h="114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магнитный диск 14"/>
          <p:cNvSpPr/>
          <p:nvPr/>
        </p:nvSpPr>
        <p:spPr>
          <a:xfrm>
            <a:off x="3275856" y="2492896"/>
            <a:ext cx="357040" cy="540060"/>
          </a:xfrm>
          <a:prstGeom prst="flowChartMagneticDisk">
            <a:avLst/>
          </a:prstGeom>
          <a:gradFill flip="none" rotWithShape="1">
            <a:gsLst>
              <a:gs pos="22000">
                <a:srgbClr val="FFFF00"/>
              </a:gs>
              <a:gs pos="78000">
                <a:srgbClr val="FFFF00"/>
              </a:gs>
              <a:gs pos="50000">
                <a:schemeClr val="accent1">
                  <a:tint val="23500"/>
                  <a:satMod val="160000"/>
                  <a:lumMod val="81000"/>
                  <a:lumOff val="19000"/>
                </a:schemeClr>
              </a:gs>
            </a:gsLst>
            <a:lin ang="0" scaled="1"/>
            <a:tileRect/>
          </a:gradFill>
          <a:ln>
            <a:solidFill>
              <a:schemeClr val="accent1">
                <a:shade val="50000"/>
              </a:schemeClr>
            </a:solidFill>
          </a:ln>
          <a:scene3d>
            <a:camera prst="orthographicFront"/>
            <a:lightRig rig="threePt" dir="t"/>
          </a:scene3d>
          <a:sp3d prstMaterial="translucentPowder">
            <a:bevelT w="152400" h="114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магнитный диск 13"/>
          <p:cNvSpPr/>
          <p:nvPr/>
        </p:nvSpPr>
        <p:spPr>
          <a:xfrm>
            <a:off x="4031418" y="2492896"/>
            <a:ext cx="357040" cy="540060"/>
          </a:xfrm>
          <a:prstGeom prst="flowChartMagneticDisk">
            <a:avLst/>
          </a:prstGeom>
          <a:gradFill flip="none" rotWithShape="1">
            <a:gsLst>
              <a:gs pos="22000">
                <a:srgbClr val="00B050"/>
              </a:gs>
              <a:gs pos="78000">
                <a:srgbClr val="00B050"/>
              </a:gs>
              <a:gs pos="50000">
                <a:schemeClr val="accent1">
                  <a:tint val="23500"/>
                  <a:satMod val="160000"/>
                  <a:lumMod val="81000"/>
                  <a:lumOff val="19000"/>
                </a:schemeClr>
              </a:gs>
            </a:gsLst>
            <a:lin ang="0" scaled="1"/>
            <a:tileRect/>
          </a:gradFill>
          <a:ln>
            <a:solidFill>
              <a:schemeClr val="accent1">
                <a:shade val="50000"/>
              </a:schemeClr>
            </a:solidFill>
          </a:ln>
          <a:scene3d>
            <a:camera prst="orthographicFront"/>
            <a:lightRig rig="threePt" dir="t"/>
          </a:scene3d>
          <a:sp3d prstMaterial="translucentPowder">
            <a:bevelT w="152400" h="114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магнитный диск 10"/>
          <p:cNvSpPr/>
          <p:nvPr/>
        </p:nvSpPr>
        <p:spPr>
          <a:xfrm>
            <a:off x="4693775" y="2492896"/>
            <a:ext cx="357040" cy="540060"/>
          </a:xfrm>
          <a:prstGeom prst="flowChartMagneticDisk">
            <a:avLst/>
          </a:prstGeom>
          <a:gradFill flip="none" rotWithShape="1">
            <a:gsLst>
              <a:gs pos="22000">
                <a:srgbClr val="FF0000"/>
              </a:gs>
              <a:gs pos="78000">
                <a:srgbClr val="FF2525"/>
              </a:gs>
              <a:gs pos="50000">
                <a:schemeClr val="accent1">
                  <a:tint val="23500"/>
                  <a:satMod val="160000"/>
                  <a:lumMod val="81000"/>
                  <a:lumOff val="19000"/>
                </a:schemeClr>
              </a:gs>
            </a:gsLst>
            <a:lin ang="0" scaled="1"/>
            <a:tileRect/>
          </a:gradFill>
          <a:ln>
            <a:solidFill>
              <a:schemeClr val="accent1">
                <a:shade val="50000"/>
              </a:schemeClr>
            </a:solidFill>
          </a:ln>
          <a:scene3d>
            <a:camera prst="orthographicFront"/>
            <a:lightRig rig="threePt" dir="t"/>
          </a:scene3d>
          <a:sp3d prstMaterial="translucentPowder">
            <a:bevelT w="152400" h="114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2885639" y="1221784"/>
            <a:ext cx="2952328" cy="1440160"/>
            <a:chOff x="2267744" y="1340768"/>
            <a:chExt cx="2952328" cy="1440160"/>
          </a:xfrm>
        </p:grpSpPr>
        <p:sp>
          <p:nvSpPr>
            <p:cNvPr id="6" name="Параллелограмм 5"/>
            <p:cNvSpPr/>
            <p:nvPr/>
          </p:nvSpPr>
          <p:spPr>
            <a:xfrm rot="10800000">
              <a:off x="3933800" y="1556792"/>
              <a:ext cx="1286272" cy="207252"/>
            </a:xfrm>
            <a:prstGeom prst="parallelogram">
              <a:avLst>
                <a:gd name="adj" fmla="val 11563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араллелограмм 4"/>
            <p:cNvSpPr/>
            <p:nvPr/>
          </p:nvSpPr>
          <p:spPr>
            <a:xfrm rot="16200000" flipH="1">
              <a:off x="4463988" y="2024844"/>
              <a:ext cx="1224136" cy="288032"/>
            </a:xfrm>
            <a:prstGeom prst="parallelogram">
              <a:avLst>
                <a:gd name="adj" fmla="val 68290"/>
              </a:avLst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267744" y="1340768"/>
              <a:ext cx="2664296" cy="144016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5078076" y="1847614"/>
            <a:ext cx="288032" cy="360040"/>
            <a:chOff x="2987824" y="4149080"/>
            <a:chExt cx="288032" cy="36004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2987824" y="4149080"/>
              <a:ext cx="288032" cy="360040"/>
            </a:xfrm>
            <a:prstGeom prst="rect">
              <a:avLst/>
            </a:prstGeom>
            <a:solidFill>
              <a:schemeClr val="tx2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3059832" y="4239090"/>
              <a:ext cx="144016" cy="180020"/>
            </a:xfrm>
            <a:prstGeom prst="rect">
              <a:avLst/>
            </a:prstGeom>
            <a:solidFill>
              <a:schemeClr val="accent1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1" name="Группа 100"/>
          <p:cNvGrpSpPr/>
          <p:nvPr/>
        </p:nvGrpSpPr>
        <p:grpSpPr>
          <a:xfrm>
            <a:off x="5078076" y="1869856"/>
            <a:ext cx="288032" cy="360040"/>
            <a:chOff x="2987824" y="4149080"/>
            <a:chExt cx="288032" cy="360040"/>
          </a:xfrm>
        </p:grpSpPr>
        <p:sp>
          <p:nvSpPr>
            <p:cNvPr id="102" name="Прямоугольник 101"/>
            <p:cNvSpPr/>
            <p:nvPr/>
          </p:nvSpPr>
          <p:spPr>
            <a:xfrm>
              <a:off x="2987824" y="4149080"/>
              <a:ext cx="288032" cy="360040"/>
            </a:xfrm>
            <a:prstGeom prst="rect">
              <a:avLst/>
            </a:prstGeom>
            <a:solidFill>
              <a:schemeClr val="tx2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Прямоугольник 102"/>
            <p:cNvSpPr/>
            <p:nvPr/>
          </p:nvSpPr>
          <p:spPr>
            <a:xfrm>
              <a:off x="3059832" y="4239090"/>
              <a:ext cx="144016" cy="180020"/>
            </a:xfrm>
            <a:prstGeom prst="rect">
              <a:avLst/>
            </a:prstGeom>
            <a:solidFill>
              <a:schemeClr val="accent1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8" name="Группа 97"/>
          <p:cNvGrpSpPr/>
          <p:nvPr/>
        </p:nvGrpSpPr>
        <p:grpSpPr>
          <a:xfrm>
            <a:off x="5078076" y="1847614"/>
            <a:ext cx="288032" cy="360040"/>
            <a:chOff x="2987824" y="4149080"/>
            <a:chExt cx="288032" cy="360040"/>
          </a:xfrm>
        </p:grpSpPr>
        <p:sp>
          <p:nvSpPr>
            <p:cNvPr id="99" name="Прямоугольник 98"/>
            <p:cNvSpPr/>
            <p:nvPr/>
          </p:nvSpPr>
          <p:spPr>
            <a:xfrm>
              <a:off x="2987824" y="4149080"/>
              <a:ext cx="288032" cy="360040"/>
            </a:xfrm>
            <a:prstGeom prst="rect">
              <a:avLst/>
            </a:prstGeom>
            <a:solidFill>
              <a:schemeClr val="tx2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Прямоугольник 99"/>
            <p:cNvSpPr/>
            <p:nvPr/>
          </p:nvSpPr>
          <p:spPr>
            <a:xfrm>
              <a:off x="3059832" y="4239090"/>
              <a:ext cx="144016" cy="180020"/>
            </a:xfrm>
            <a:prstGeom prst="rect">
              <a:avLst/>
            </a:prstGeom>
            <a:solidFill>
              <a:schemeClr val="accent1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936514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3 0.01019 L -0.0033 0.48102 L -0.23663 0.48704 L -0.25018 0.64653 L -0.30018 0.64468 L -0.31094 0.70116 L -0.30938 -0.19583 L -0.26233 -0.17361 L -0.20174 -0.17569 L -0.18056 -0.15532 L -0.12604 -0.15347 L -0.10938 -0.13125 L -0.05625 -0.13125 L -0.00781 -0.11504 L -0.0033 0.01019 Z " pathEditMode="relative" rAng="0" ptsTypes="AAAAAAAAAAAAAAA">
                                      <p:cBhvr>
                                        <p:cTn id="10" dur="5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82" y="24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9 0.00023 L 0.0007 0.47292 L 0.22223 0.475 L 0.2632 0.5132 L 0.2632 0.55371 L -0.46423 0.64861 L -0.46562 0.69514 L -0.46111 -0.20602 L -0.42482 -0.18565 L -0.35659 -0.18773 L -0.3309 -0.16342 L -0.28246 -0.16551 L -0.26128 -0.1412 L -0.20816 -0.14328 L -0.15954 -0.125 L -0.02187 -0.12315 L -0.00503 -0.11088 L -0.00069 0.00023 Z " pathEditMode="relative" rAng="0" ptsTypes="AAAAAAAAAAAAAAAAAA">
                                      <p:cBhvr>
                                        <p:cTn id="19" dur="5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52" y="24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07407E-6 L 0.00156 0.58773 L -0.3908 0.64005 L -0.38941 0.68681 L -0.38785 -0.21227 L -0.34531 -0.19004 L -0.28177 -0.19398 L -0.25747 -0.16967 L -0.20747 -0.16967 L -0.18785 -0.1456 L -0.13646 -0.14953 L -0.08629 -0.13333 L -0.02275 -0.13125 L -0.00608 -0.11713 L -1.11111E-6 -4.07407E-6 Z " pathEditMode="relative" ptsTypes="AAAAAAAAAAAAAAA">
                                      <p:cBhvr>
                                        <p:cTn id="30" dur="5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</p:childTnLst>
        </p:cTn>
      </p:par>
    </p:tnLst>
    <p:bldLst>
      <p:bldP spid="93" grpId="0" animBg="1"/>
      <p:bldP spid="92" grpId="0" animBg="1"/>
      <p:bldP spid="9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First</dc:creator>
  <cp:lastModifiedBy>First</cp:lastModifiedBy>
  <cp:revision>6</cp:revision>
  <dcterms:created xsi:type="dcterms:W3CDTF">2018-02-02T08:00:48Z</dcterms:created>
  <dcterms:modified xsi:type="dcterms:W3CDTF">2018-02-02T08:57:59Z</dcterms:modified>
</cp:coreProperties>
</file>